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4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17.06.2018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rojekte\DGVD_2018\pausenschleife-2018_Pag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40" y="332656"/>
            <a:ext cx="9150540" cy="652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704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Projekte\DGVD_2018\pausenschleife-2018_Pag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635"/>
            <a:ext cx="9144000" cy="652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75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jonny-dell</dc:creator>
  <cp:lastModifiedBy>Ursi</cp:lastModifiedBy>
  <cp:revision>3</cp:revision>
  <dcterms:created xsi:type="dcterms:W3CDTF">2017-05-02T09:05:14Z</dcterms:created>
  <dcterms:modified xsi:type="dcterms:W3CDTF">2018-06-17T15:35:43Z</dcterms:modified>
</cp:coreProperties>
</file>